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8FA5-D407-4357-B683-0D4954B3905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A081-5BB1-44B8-9457-D39B84FD99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822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8FA5-D407-4357-B683-0D4954B3905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A081-5BB1-44B8-9457-D39B84FD99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4767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8FA5-D407-4357-B683-0D4954B3905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A081-5BB1-44B8-9457-D39B84FD99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11683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8FA5-D407-4357-B683-0D4954B3905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A081-5BB1-44B8-9457-D39B84FD99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953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8FA5-D407-4357-B683-0D4954B3905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A081-5BB1-44B8-9457-D39B84FD99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1738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8FA5-D407-4357-B683-0D4954B3905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A081-5BB1-44B8-9457-D39B84FD99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94861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8FA5-D407-4357-B683-0D4954B3905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A081-5BB1-44B8-9457-D39B84FD99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14197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8FA5-D407-4357-B683-0D4954B3905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A081-5BB1-44B8-9457-D39B84FD99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0316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8FA5-D407-4357-B683-0D4954B3905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A081-5BB1-44B8-9457-D39B84FD99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88768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8FA5-D407-4357-B683-0D4954B3905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A081-5BB1-44B8-9457-D39B84FD99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516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8FA5-D407-4357-B683-0D4954B3905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A081-5BB1-44B8-9457-D39B84FD99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856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18FA5-D407-4357-B683-0D4954B3905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AA081-5BB1-44B8-9457-D39B84FD996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877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chemeClr val="accent2"/>
                </a:solidFill>
              </a:rPr>
              <a:t>Jobs in Football</a:t>
            </a:r>
            <a:endParaRPr lang="ar-IQ" b="1" u="sng" dirty="0">
              <a:solidFill>
                <a:schemeClr val="accent2"/>
              </a:solidFill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980" y="1985645"/>
            <a:ext cx="5257799" cy="4351338"/>
          </a:xfrm>
        </p:spPr>
      </p:pic>
    </p:spTree>
    <p:extLst>
      <p:ext uri="{BB962C8B-B14F-4D97-AF65-F5344CB8AC3E}">
        <p14:creationId xmlns:p14="http://schemas.microsoft.com/office/powerpoint/2010/main" val="1628719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Jobs in Football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Jobs in Football</dc:title>
  <dc:creator>ACER1</dc:creator>
  <cp:lastModifiedBy>ACER1</cp:lastModifiedBy>
  <cp:revision>1</cp:revision>
  <dcterms:created xsi:type="dcterms:W3CDTF">2018-12-13T01:24:29Z</dcterms:created>
  <dcterms:modified xsi:type="dcterms:W3CDTF">2018-12-13T01:26:37Z</dcterms:modified>
</cp:coreProperties>
</file>